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adok2.klasna.com/uploads/editor/2775/98273/sitepage_97/images/stop_bulin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0567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7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15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670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8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2888" cy="59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54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1</cp:revision>
  <dcterms:created xsi:type="dcterms:W3CDTF">2023-11-22T09:49:10Z</dcterms:created>
  <dcterms:modified xsi:type="dcterms:W3CDTF">2023-11-22T09:52:03Z</dcterms:modified>
</cp:coreProperties>
</file>